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3"/>
  </p:notesMasterIdLst>
  <p:sldIdLst>
    <p:sldId id="26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9" d="100"/>
          <a:sy n="89" d="100"/>
        </p:scale>
        <p:origin x="-1446" y="-5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8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8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8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8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E82D651-EA26-46DD-B6D9-4A6AA9851B06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926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995652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964320"/>
            <a:ext cx="995652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711400" y="160020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5711400" y="396432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09480" y="396432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995652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0200"/>
            <a:ext cx="995652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2" name="Picture 81"/>
          <p:cNvPicPr/>
          <p:nvPr/>
        </p:nvPicPr>
        <p:blipFill>
          <a:blip r:embed="rId2"/>
          <a:stretch/>
        </p:blipFill>
        <p:spPr>
          <a:xfrm>
            <a:off x="275148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83" name="Picture 82"/>
          <p:cNvPicPr/>
          <p:nvPr/>
        </p:nvPicPr>
        <p:blipFill>
          <a:blip r:embed="rId2"/>
          <a:stretch/>
        </p:blipFill>
        <p:spPr>
          <a:xfrm>
            <a:off x="275148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0200"/>
            <a:ext cx="995652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995652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485856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5711400" y="1600200"/>
            <a:ext cx="485856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4680"/>
            <a:ext cx="995652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96432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711400" y="1600200"/>
            <a:ext cx="485856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485856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711400" y="160020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711400" y="396432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711400" y="1600200"/>
            <a:ext cx="485856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964320"/>
            <a:ext cx="995652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0" y="4752000"/>
            <a:ext cx="12191760" cy="2112480"/>
          </a:xfrm>
          <a:custGeom>
            <a:avLst/>
            <a:gdLst/>
            <a:ahLst/>
            <a:cxnLst/>
            <a:rect l="l" t="t" r="r" b="b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360">
            <a:noFill/>
          </a:ln>
          <a:effectLst>
            <a:outerShdw blurRad="50800" dist="44450" dir="16200000" algn="ctr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CustomShape 2"/>
          <p:cNvSpPr/>
          <p:nvPr/>
        </p:nvSpPr>
        <p:spPr>
          <a:xfrm>
            <a:off x="9753480" y="0"/>
            <a:ext cx="2437920" cy="6857640"/>
          </a:xfrm>
          <a:custGeom>
            <a:avLst/>
            <a:gdLst/>
            <a:ahLst/>
            <a:cxnLst/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360">
            <a:noFill/>
          </a:ln>
          <a:effectLst>
            <a:outerShdw blurRad="50800" dist="50800" dir="10800000" algn="ctr" rotWithShape="0">
              <a:srgbClr val="000000">
                <a:alpha val="4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" name="PlaceHolder 3"/>
          <p:cNvSpPr>
            <a:spLocks noGrp="1"/>
          </p:cNvSpPr>
          <p:nvPr>
            <p:ph type="title"/>
          </p:nvPr>
        </p:nvSpPr>
        <p:spPr>
          <a:xfrm>
            <a:off x="609480" y="274680"/>
            <a:ext cx="9956520" cy="1142640"/>
          </a:xfrm>
          <a:prstGeom prst="rect">
            <a:avLst/>
          </a:prstGeom>
        </p:spPr>
        <p:txBody>
          <a:bodyPr lIns="45720"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Franklin Gothic Book"/>
              </a:rPr>
              <a:t>Click to edit Master title style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609480" y="1600200"/>
            <a:ext cx="9956520" cy="452556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3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3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420480" indent="-383760">
              <a:lnSpc>
                <a:spcPct val="100000"/>
              </a:lnSpc>
              <a:buClr>
                <a:srgbClr val="6EA0B0"/>
              </a:buClr>
              <a:buSzPct val="80000"/>
              <a:buFont typeface="Wingdings 2" charset="2"/>
              <a:buChar char=""/>
            </a:pPr>
            <a:r>
              <a:rPr lang="en-US" sz="3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LevelClick to edit Master text styles</a:t>
            </a:r>
          </a:p>
          <a:p>
            <a:pPr marL="722520" lvl="1" indent="-273960">
              <a:lnSpc>
                <a:spcPct val="100000"/>
              </a:lnSpc>
              <a:buClr>
                <a:srgbClr val="6EA0B0"/>
              </a:buClr>
              <a:buSzPct val="90000"/>
              <a:buFont typeface="Wingdings 2" charset="2"/>
              <a:buChar char=""/>
            </a:pPr>
            <a:r>
              <a:rPr lang="en-US" sz="2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level</a:t>
            </a:r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05840" lvl="2" indent="-255600">
              <a:lnSpc>
                <a:spcPct val="100000"/>
              </a:lnSpc>
              <a:buClr>
                <a:srgbClr val="CCAF0A"/>
              </a:buClr>
              <a:buSzPct val="85000"/>
              <a:buFont typeface="Arial"/>
              <a:buChar char="○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level</a:t>
            </a:r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80160" lvl="3" indent="-237240">
              <a:lnSpc>
                <a:spcPct val="100000"/>
              </a:lnSpc>
              <a:buClr>
                <a:srgbClr val="8D89A4"/>
              </a:buClr>
              <a:buSzPct val="90000"/>
              <a:buFont typeface="Wingdings 2" charset="2"/>
              <a:buChar char="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level</a:t>
            </a:r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490400" lvl="4" indent="-182520">
              <a:lnSpc>
                <a:spcPct val="100000"/>
              </a:lnSpc>
              <a:buClr>
                <a:srgbClr val="748560"/>
              </a:buClr>
              <a:buFont typeface="Arial"/>
              <a:buChar char="-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level</a:t>
            </a:r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dt"/>
          </p:nvPr>
        </p:nvSpPr>
        <p:spPr>
          <a:xfrm>
            <a:off x="609480" y="6422040"/>
            <a:ext cx="2844360" cy="364680"/>
          </a:xfrm>
          <a:prstGeom prst="rect">
            <a:avLst/>
          </a:prstGeom>
        </p:spPr>
        <p:txBody>
          <a:bodyPr lIns="90000" tIns="45000" rIns="90000" bIns="0" anchor="b"/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9C9B99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12/13/17</a:t>
            </a:r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ftr"/>
          </p:nvPr>
        </p:nvSpPr>
        <p:spPr>
          <a:xfrm>
            <a:off x="4165560" y="6422040"/>
            <a:ext cx="3860280" cy="364680"/>
          </a:xfrm>
          <a:prstGeom prst="rect">
            <a:avLst/>
          </a:prstGeom>
        </p:spPr>
        <p:txBody>
          <a:bodyPr lIns="0" tIns="45000" rIns="0" bIns="0" anchor="b"/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9" name="PlaceHolder 7"/>
          <p:cNvSpPr>
            <a:spLocks noGrp="1"/>
          </p:cNvSpPr>
          <p:nvPr>
            <p:ph type="sldNum"/>
          </p:nvPr>
        </p:nvSpPr>
        <p:spPr>
          <a:xfrm>
            <a:off x="10871280" y="6422040"/>
            <a:ext cx="1015560" cy="36468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8EBF71DE-B1AB-4748-80F6-683F4AFA743D}" type="slidenum">
              <a:rPr lang="en-US" sz="1000" b="0" strike="noStrike" spc="-1">
                <a:solidFill>
                  <a:srgbClr val="9C9B99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‹#›</a:t>
            </a:fld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609480" y="274680"/>
            <a:ext cx="9956520" cy="1142640"/>
          </a:xfrm>
          <a:prstGeom prst="rect">
            <a:avLst/>
          </a:prstGeom>
          <a:noFill/>
          <a:ln>
            <a:noFill/>
          </a:ln>
        </p:spPr>
        <p:txBody>
          <a:bodyPr lIns="45720" tIns="45000" rIns="45720" bIns="45000" anchor="ctr"/>
          <a:lstStyle/>
          <a:p>
            <a:pPr algn="ctr">
              <a:lnSpc>
                <a:spcPct val="100000"/>
              </a:lnSpc>
            </a:pPr>
            <a:r>
              <a:rPr lang="en-US" sz="4600" b="0" strike="noStrike" spc="-1" dirty="0" err="1" smtClean="0">
                <a:solidFill>
                  <a:srgbClr val="00FFFF"/>
                </a:solidFill>
                <a:uFill>
                  <a:solidFill>
                    <a:srgbClr val="FFFFFF"/>
                  </a:solidFill>
                </a:uFill>
                <a:latin typeface="Franklin Gothic Book"/>
              </a:rPr>
              <a:t>RoboSnake</a:t>
            </a:r>
            <a:r>
              <a:rPr lang="en-US" sz="4600" b="0" strike="noStrike" spc="-1" smtClean="0">
                <a:solidFill>
                  <a:srgbClr val="00FFFF"/>
                </a:solidFill>
                <a:uFill>
                  <a:solidFill>
                    <a:srgbClr val="FFFFFF"/>
                  </a:solidFill>
                </a:uFill>
                <a:latin typeface="Franklin Gothic Book"/>
              </a:rPr>
              <a:t> Demo </a:t>
            </a:r>
            <a:r>
              <a:rPr lang="en-US" sz="4600" b="0" strike="noStrike" spc="-1" dirty="0">
                <a:solidFill>
                  <a:srgbClr val="00FFFF"/>
                </a:solidFill>
                <a:uFill>
                  <a:solidFill>
                    <a:srgbClr val="FFFFFF"/>
                  </a:solidFill>
                </a:uFill>
                <a:latin typeface="Franklin Gothic Book"/>
              </a:rPr>
              <a:t>Video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609480" y="1600200"/>
            <a:ext cx="9956520" cy="4525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endParaRPr lang="en-US" sz="3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Snakebot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3840" y="1314652"/>
            <a:ext cx="9067800" cy="50966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</TotalTime>
  <Words>3</Words>
  <Application>Microsoft Office PowerPoint</Application>
  <PresentationFormat>Custom</PresentationFormat>
  <Paragraphs>1</Paragraphs>
  <Slides>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Shopping Cart 1.0</dc:title>
  <dc:creator>Joe Strinka</dc:creator>
  <cp:lastModifiedBy>Desktop</cp:lastModifiedBy>
  <cp:revision>21</cp:revision>
  <dcterms:created xsi:type="dcterms:W3CDTF">2015-12-13T18:47:52Z</dcterms:created>
  <dcterms:modified xsi:type="dcterms:W3CDTF">2018-01-10T22:14:27Z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